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/>
    <p:restoredTop sz="94660"/>
  </p:normalViewPr>
  <p:slideViewPr>
    <p:cSldViewPr snapToGrid="0" snapToObjects="1" showGuides="1">
      <p:cViewPr varScale="1">
        <p:scale>
          <a:sx n="132" d="100"/>
          <a:sy n="132" d="100"/>
        </p:scale>
        <p:origin x="5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21654-10E9-0F47-9AD5-5B0491D2C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FE964F-024A-1C41-98A7-DAEFD2DD1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41981-3691-5245-BB42-BD0F88B8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6FBD7-0AAC-594A-B93B-25FFB9B5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C4E57B-C122-B347-ACB6-35F9A95F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2148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7428C-12EE-CE48-8E64-DE73EB1D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7EDBD4-ACB4-5B4D-AC60-0ACA9570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2EB0A0-9C6E-5C44-8768-178911CE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D85AC-1207-934D-8D2D-16EF3C4A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6A850-083A-0D47-915C-1FAC57B2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7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0BDBBB-B126-1848-9776-A571CAA16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846092-224F-C943-81EF-321DF7F4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AA572-D90F-2A4F-96B9-81EDC227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63737-3BFF-534B-A692-E80601AE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4060E-6CE4-674B-A8DD-23D2E235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60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518B-F5A2-4045-87EB-E54BA06C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D5A096-8149-F04A-B2DE-D1ADB47B5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2BAD0-BF0D-A54C-B4EC-F8EB29CF3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38BF2-5076-8B48-BFC0-CCFD5703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27989-6A6F-9A4D-A8CA-91183931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378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BA7AF-1DD9-BA4C-BB60-BDE1EC47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DD3C20-9F96-004D-872B-08603715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EBBEF-D074-664A-9884-246F9BD0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132F9-F9F3-A54A-A89B-F2A7C9DD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D534A-A063-BB4B-B499-E7664001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93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E68DE-8BC6-644C-BFB0-F2C915C1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C5A3BF-F677-CF4F-AF5D-462377789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8181B-8944-5F46-95CD-E10A6C568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714BE0-1124-8343-8DA3-7388CE2A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47DC9A-F09F-F543-B47C-97A6DA93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00A87-439F-5045-B202-A1CC0775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46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8CA49-2E93-724B-AE1E-FA4EC796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AD4A2-DDBB-6C44-A301-A0D5E4396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E7316-BBB1-F846-A4FC-4F25B4939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FBDC83-50F9-A446-BED9-366323BF7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B4DB9F-05BE-D645-A2F5-4334670BA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550053-3D0D-224C-AA43-1402FE3B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A9CFA2-1219-C641-B8A0-F2F894E6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356098-E754-D74F-A5F4-6D1D7D0E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700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72D17-081C-6744-9ED3-9B6E3BE7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9A5C1D-AA30-C74B-8DCE-B8D12D55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636593-508B-E74E-A288-2712156E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6B7EA4-C2A7-7546-AFAC-B8DECDA1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732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9C074A-1E73-B84E-80E3-B74BB035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D14E03-68C1-4F49-B03D-8E250465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75826-EB31-F045-91AF-A9AA83D5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896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877B9-5911-E643-B02B-1802BE8C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AB1F6-6C27-114A-9F5E-8F7A60554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CA2E04-21B8-9B42-BF1F-2854DA184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10E16A-B5A2-3945-AF88-3DCFF130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8DA47-1C33-754E-9C1D-4798CD43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CC160E-F2A0-3D42-9AAC-674C4992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489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59754-4CDA-DA48-BA90-8E94048B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BB7273-33FA-4149-BC03-6C14D8B67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6590EC-A275-6A4B-98CA-A72640D87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436E79-2A47-2947-820C-5FC22A88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89114-FB3E-D84D-BFCB-4FA91DD0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04C46B-5DE8-574D-99DA-5274F03D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302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296EE8-1A79-CA4E-9AF2-B0DC004E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A20FE8-8AA4-0742-933E-90F4B8E26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4AFA75-D3AD-564A-AF77-6FFEABE99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D77FA-D75A-904A-AC6B-C6A9D4FDFD45}" type="datetimeFigureOut">
              <a:rPr kumimoji="1" lang="ko-Kore-KR" altLang="en-US" smtClean="0"/>
              <a:t>2020. 12. 17.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7216E-57FF-844A-A242-BEAACF20B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3E10F-1B67-B442-B17B-1E030E4B7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A3D2E-8D5F-C44F-A94B-4545B1205B8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00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62A59B-82C2-6547-9A67-D091DDC6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6" y="550417"/>
            <a:ext cx="10372825" cy="57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0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5A4E2-211F-A34E-9577-C3A7502F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C938F-90F9-8542-AFE8-290D94A4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5E2F1-5FEF-1D49-907D-E9098630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"/>
            <a:ext cx="12192000" cy="64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C21FA-8F7D-E84B-B45E-C7D90BCB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59C6F2-23B3-B343-8341-2CA33323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94490-53BA-9A45-BBDD-FEA3F3BA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41"/>
            <a:ext cx="12192000" cy="64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08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3</cp:revision>
  <dcterms:created xsi:type="dcterms:W3CDTF">2020-12-16T23:52:07Z</dcterms:created>
  <dcterms:modified xsi:type="dcterms:W3CDTF">2020-12-16T23:54:51Z</dcterms:modified>
</cp:coreProperties>
</file>